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8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C6A8B03A-FFAC-448F-8373-7FE502F76B7C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D56A1B1-3515-4673-903D-6F7D34B448F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algn="r"/>
            <a:r>
              <a:rPr lang="en-US" dirty="0" smtClean="0"/>
              <a:t>Ambuj Gupta</a:t>
            </a:r>
          </a:p>
          <a:p>
            <a:r>
              <a:rPr lang="en-US" dirty="0" smtClean="0"/>
              <a:t>                   </a:t>
            </a:r>
            <a:r>
              <a:rPr lang="en-US" dirty="0"/>
              <a:t>ITMS 528 – Database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Security in Hadoop Ecosystem &amp; No-Sql Database</a:t>
            </a:r>
            <a:endParaRPr lang="en-US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5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5"/>
    </mc:Choice>
    <mc:Fallback>
      <p:transition spd="slow" advTm="11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Analysis of logs</a:t>
            </a:r>
            <a:endParaRPr lang="en-US" sz="3200" b="1" dirty="0">
              <a:solidFill>
                <a:srgbClr val="333333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 like Apache Oozie can help implement this feature. Keep in mind that security engineers in </a:t>
            </a:r>
            <a:r>
              <a:rPr lang="en-US" dirty="0" smtClean="0"/>
              <a:t>the </a:t>
            </a:r>
            <a:r>
              <a:rPr lang="en-US" dirty="0"/>
              <a:t>organization need to be tasked with examining and monitoring these </a:t>
            </a:r>
            <a:r>
              <a:rPr lang="en-US" dirty="0" smtClean="0"/>
              <a:t>files.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It’s important to ensure that auditing, maintaining, and analyzing logs are done consistently across the enterprise.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7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94"/>
    </mc:Choice>
    <mc:Fallback>
      <p:transition spd="slow" advTm="23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3752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Access </a:t>
            </a:r>
            <a:r>
              <a:rPr lang="en-US" sz="3200" dirty="0"/>
              <a:t>Control Lists and </a:t>
            </a:r>
            <a:r>
              <a:rPr lang="en-US" sz="3200" dirty="0" smtClean="0"/>
              <a:t>Role Based Security </a:t>
            </a:r>
            <a:r>
              <a:rPr lang="en-US" sz="3200" dirty="0" smtClean="0"/>
              <a:t>Labels(Hbase)</a:t>
            </a:r>
            <a:endParaRPr lang="en-US" sz="3200" b="1" dirty="0">
              <a:solidFill>
                <a:srgbClr val="333333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Sentry provides a unified authorization that allows centralized policy enforcement across components. The Sentry service is a RPC server that stores the authorization metadata in an underlying relational database and provides RPC interfaces to retrieve and manipulate privileges.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9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85"/>
    </mc:Choice>
    <mc:Fallback>
      <p:transition spd="slow" advTm="155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sz="3200" b="1" dirty="0">
              <a:solidFill>
                <a:srgbClr val="333333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 smtClean="0"/>
              <a:t>              </a:t>
            </a:r>
          </a:p>
          <a:p>
            <a:pPr marL="0" indent="0">
              <a:buNone/>
            </a:pPr>
            <a:r>
              <a:rPr lang="en-US" sz="5400" b="1" dirty="0"/>
              <a:t> </a:t>
            </a:r>
            <a:r>
              <a:rPr lang="en-US" sz="5400" b="1" dirty="0" smtClean="0"/>
              <a:t>          Thank you!</a:t>
            </a:r>
            <a:endParaRPr lang="en-US" sz="5400" b="1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7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"/>
    </mc:Choice>
    <mc:Fallback>
      <p:transition spd="slow" advTm="2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ym typeface="Arial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458200" cy="4953000"/>
          </a:xfrm>
        </p:spPr>
        <p:txBody>
          <a:bodyPr>
            <a:normAutofit fontScale="62500" lnSpcReduction="20000"/>
          </a:bodyPr>
          <a:lstStyle/>
          <a:p>
            <a:pPr marL="309563" indent="-309563">
              <a:lnSpc>
                <a:spcPct val="108000"/>
              </a:lnSpc>
              <a:spcBef>
                <a:spcPts val="200"/>
              </a:spcBef>
              <a:buSzPct val="99000"/>
              <a:tabLst>
                <a:tab pos="165100" algn="l"/>
                <a:tab pos="736600" algn="l"/>
                <a:tab pos="1651000" algn="l"/>
                <a:tab pos="2565400" algn="l"/>
                <a:tab pos="3479800" algn="l"/>
                <a:tab pos="4394200" algn="l"/>
                <a:tab pos="5308600" algn="l"/>
                <a:tab pos="6223000" algn="l"/>
                <a:tab pos="7137400" algn="l"/>
                <a:tab pos="8051800" algn="l"/>
              </a:tabLst>
            </a:pPr>
            <a:r>
              <a:rPr lang="en-US" sz="4300" dirty="0"/>
              <a:t>Background</a:t>
            </a:r>
          </a:p>
          <a:p>
            <a:endParaRPr lang="en-US" sz="4300" dirty="0"/>
          </a:p>
          <a:p>
            <a:r>
              <a:rPr lang="en-US" sz="4300" dirty="0"/>
              <a:t>Big Data Technologies and Risks </a:t>
            </a:r>
          </a:p>
          <a:p>
            <a:pPr marL="0" indent="0">
              <a:buNone/>
            </a:pPr>
            <a:endParaRPr lang="en-US" sz="4300" dirty="0"/>
          </a:p>
          <a:p>
            <a:r>
              <a:rPr lang="en-US" sz="4300" dirty="0" smtClean="0"/>
              <a:t>Protocols </a:t>
            </a:r>
            <a:r>
              <a:rPr lang="en-US" sz="4300" dirty="0"/>
              <a:t>that are being used in current </a:t>
            </a:r>
            <a:r>
              <a:rPr lang="en-US" sz="4300" dirty="0" smtClean="0"/>
              <a:t>industries </a:t>
            </a:r>
            <a:endParaRPr lang="en-US" sz="4300" dirty="0"/>
          </a:p>
          <a:p>
            <a:endParaRPr lang="en-US" sz="4300" dirty="0"/>
          </a:p>
          <a:p>
            <a:r>
              <a:rPr lang="en-US" sz="4300" dirty="0"/>
              <a:t>Implementation of Kerberos protocol </a:t>
            </a:r>
          </a:p>
          <a:p>
            <a:endParaRPr lang="en-US" sz="4300" dirty="0"/>
          </a:p>
          <a:p>
            <a:r>
              <a:rPr lang="en-US" sz="4300" dirty="0"/>
              <a:t>Limitations </a:t>
            </a:r>
          </a:p>
          <a:p>
            <a:endParaRPr lang="en-US" sz="4300" dirty="0"/>
          </a:p>
          <a:p>
            <a:r>
              <a:rPr lang="en-US" sz="4300" dirty="0"/>
              <a:t>Securing Hadoop Ecosystem with Vormetric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0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70"/>
    </mc:Choice>
    <mc:Fallback>
      <p:transition spd="slow" advTm="3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sym typeface="Arial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458200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Account Monitoring </a:t>
            </a:r>
          </a:p>
          <a:p>
            <a:endParaRPr lang="en-US" sz="2800" dirty="0" smtClean="0"/>
          </a:p>
          <a:p>
            <a:r>
              <a:rPr lang="en-US" sz="2800" dirty="0" smtClean="0"/>
              <a:t>Analysis of Audit Logs </a:t>
            </a:r>
          </a:p>
          <a:p>
            <a:endParaRPr lang="en-US" sz="2800" dirty="0" smtClean="0"/>
          </a:p>
          <a:p>
            <a:r>
              <a:rPr lang="en-US" sz="2800" dirty="0" smtClean="0"/>
              <a:t>Role Based Security </a:t>
            </a:r>
          </a:p>
          <a:p>
            <a:endParaRPr lang="en-US" sz="2800" dirty="0" smtClean="0"/>
          </a:p>
          <a:p>
            <a:r>
              <a:rPr lang="en-US" sz="2800" dirty="0" smtClean="0"/>
              <a:t>Access Control Lists and Security Labels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3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41"/>
    </mc:Choice>
    <mc:Fallback>
      <p:transition spd="slow" advTm="31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Organizations </a:t>
            </a:r>
            <a:r>
              <a:rPr lang="en-US" dirty="0"/>
              <a:t>are using the technology to store and analyze petabytes of data including “Customer behaviors data” spanning many </a:t>
            </a:r>
            <a:r>
              <a:rPr lang="en-US" dirty="0" smtClean="0"/>
              <a:t>years. </a:t>
            </a:r>
            <a:r>
              <a:rPr lang="en-US" dirty="0"/>
              <a:t>As a result, information classification becomes even more critical; and information ownership must be addressed to facilitate any reasonable classification.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5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256"/>
    </mc:Choice>
    <mc:Fallback>
      <p:transition spd="slow" advTm="158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Big Data Technologies and Risks</a:t>
            </a:r>
            <a:endParaRPr lang="en-US" sz="3200" b="1" dirty="0">
              <a:solidFill>
                <a:srgbClr val="333333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Security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smtClean="0"/>
              <a:t>Risks</a:t>
            </a:r>
            <a:endParaRPr lang="en-US" dirty="0" smtClean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1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56"/>
    </mc:Choice>
    <mc:Fallback>
      <p:transition spd="slow" advTm="192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Implementation of Kerberos protocol</a:t>
            </a:r>
            <a:endParaRPr lang="en-US" sz="3200" b="1" dirty="0">
              <a:solidFill>
                <a:srgbClr val="333333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</a:t>
            </a:r>
            <a:endParaRPr lang="en-US" b="1" dirty="0"/>
          </a:p>
          <a:p>
            <a:r>
              <a:rPr lang="en-US" dirty="0"/>
              <a:t>Kerberos </a:t>
            </a:r>
            <a:endParaRPr lang="en-US" dirty="0" smtClean="0"/>
          </a:p>
          <a:p>
            <a:r>
              <a:rPr lang="en-US" dirty="0"/>
              <a:t>Efficiency of </a:t>
            </a:r>
            <a:r>
              <a:rPr lang="en-US" dirty="0" smtClean="0"/>
              <a:t>protocol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80"/>
    </mc:Choice>
    <mc:Fallback>
      <p:transition spd="slow" advTm="210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Limitations of protocol</a:t>
            </a:r>
            <a:endParaRPr lang="en-US" sz="3200" b="1" dirty="0">
              <a:solidFill>
                <a:srgbClr val="333333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Replay </a:t>
            </a:r>
            <a:r>
              <a:rPr lang="en-US" dirty="0" smtClean="0"/>
              <a:t>Attacks</a:t>
            </a:r>
            <a:endParaRPr lang="en-US" dirty="0"/>
          </a:p>
          <a:p>
            <a:r>
              <a:rPr lang="en-US" dirty="0"/>
              <a:t>Secure Time </a:t>
            </a:r>
            <a:r>
              <a:rPr lang="en-US" dirty="0" smtClean="0"/>
              <a:t>Services</a:t>
            </a:r>
          </a:p>
          <a:p>
            <a:r>
              <a:rPr lang="en-US" dirty="0"/>
              <a:t>Password-Guessing </a:t>
            </a:r>
            <a:r>
              <a:rPr lang="en-US" dirty="0" smtClean="0"/>
              <a:t>Attacks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6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90"/>
    </mc:Choice>
    <mc:Fallback>
      <p:transition spd="slow" advTm="141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Securing Hadoop Ecosystem with Vormetric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Vormetric Transparent </a:t>
            </a:r>
            <a:r>
              <a:rPr lang="en-US" dirty="0" smtClean="0"/>
              <a:t>Encryption</a:t>
            </a:r>
          </a:p>
          <a:p>
            <a:r>
              <a:rPr lang="en-US" dirty="0"/>
              <a:t>Vormetric Application </a:t>
            </a:r>
            <a:r>
              <a:rPr lang="en-US" dirty="0" smtClean="0"/>
              <a:t>Encryption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5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41"/>
    </mc:Choice>
    <mc:Fallback>
      <p:transition spd="slow" advTm="128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Account Monitoring</a:t>
            </a:r>
            <a:endParaRPr lang="en-US" sz="3200" b="1" dirty="0">
              <a:solidFill>
                <a:srgbClr val="333333"/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account access can help reduce the probability of a successful compromise from the inside. Organizations that are serious about big data security should </a:t>
            </a:r>
            <a:r>
              <a:rPr lang="en-US" dirty="0" smtClean="0"/>
              <a:t>consider.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7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10"/>
    </mc:Choice>
    <mc:Fallback>
      <p:transition spd="slow" advTm="4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182</TotalTime>
  <Words>276</Words>
  <Application>Microsoft Office PowerPoint</Application>
  <PresentationFormat>On-screen Show (4:3)</PresentationFormat>
  <Paragraphs>50</Paragraphs>
  <Slides>12</Slides>
  <Notes>0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Civic</vt:lpstr>
      <vt:lpstr>Security in Hadoop Ecosystem &amp; No-Sql Database</vt:lpstr>
      <vt:lpstr>Outline</vt:lpstr>
      <vt:lpstr>Outline</vt:lpstr>
      <vt:lpstr>Background</vt:lpstr>
      <vt:lpstr>Big Data Technologies and Risks</vt:lpstr>
      <vt:lpstr>Implementation of Kerberos protocol</vt:lpstr>
      <vt:lpstr>Limitations of protocol</vt:lpstr>
      <vt:lpstr>Securing Hadoop Ecosystem with Vormetric </vt:lpstr>
      <vt:lpstr>Account Monitoring</vt:lpstr>
      <vt:lpstr>Analysis of logs</vt:lpstr>
      <vt:lpstr>Access Control Lists and Role Based Security Labels(Hbase)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Rashim</dc:creator>
  <cp:lastModifiedBy>Rashim</cp:lastModifiedBy>
  <cp:revision>20</cp:revision>
  <dcterms:created xsi:type="dcterms:W3CDTF">2015-10-21T21:46:11Z</dcterms:created>
  <dcterms:modified xsi:type="dcterms:W3CDTF">2015-10-22T00:49:46Z</dcterms:modified>
</cp:coreProperties>
</file>